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2" r:id="rId1"/>
  </p:sldMasterIdLst>
  <p:notesMasterIdLst>
    <p:notesMasterId r:id="rId10"/>
  </p:notesMasterIdLst>
  <p:sldIdLst>
    <p:sldId id="262" r:id="rId2"/>
    <p:sldId id="257" r:id="rId3"/>
    <p:sldId id="271" r:id="rId4"/>
    <p:sldId id="272" r:id="rId5"/>
    <p:sldId id="273" r:id="rId6"/>
    <p:sldId id="274" r:id="rId7"/>
    <p:sldId id="268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577"/>
  </p:normalViewPr>
  <p:slideViewPr>
    <p:cSldViewPr>
      <p:cViewPr varScale="1">
        <p:scale>
          <a:sx n="87" d="100"/>
          <a:sy n="87" d="100"/>
        </p:scale>
        <p:origin x="1824" y="2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0CD117-EB4E-784E-8395-0E1553C9D16A}" type="datetimeFigureOut">
              <a:rPr lang="en-US" smtClean="0"/>
              <a:t>6/11/17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B1B557-853E-6645-B7D1-A013C43988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9002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43323" y="3721473"/>
            <a:ext cx="5120640" cy="1581150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3E5C67D-AD48-4F88-9A05-A1E24339388A}" type="datetimeFigureOut">
              <a:rPr lang="en-AU" smtClean="0"/>
              <a:t>11/06/2017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91475" y="6429375"/>
            <a:ext cx="876300" cy="292100"/>
          </a:xfrm>
        </p:spPr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739896" y="1417320"/>
            <a:ext cx="5120640" cy="2304288"/>
          </a:xfrm>
        </p:spPr>
        <p:txBody>
          <a:bodyPr>
            <a:normAutofit/>
          </a:bodyPr>
          <a:lstStyle>
            <a:lvl1pPr>
              <a:defRPr sz="40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11/06/2017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11/06/2017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>
            <a:spLocks noChangeAspect="1" noEditPoints="1"/>
          </p:cNvSpPr>
          <p:nvPr/>
        </p:nvSpPr>
        <p:spPr bwMode="auto">
          <a:xfrm>
            <a:off x="5489634" y="0"/>
            <a:ext cx="3393768" cy="6858000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11/06/2017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25" name="Title Placeholder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106680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274320" y="1298448"/>
            <a:ext cx="8595360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3E5C67D-AD48-4F88-9A05-A1E24339388A}" type="datetimeFigureOut">
              <a:rPr lang="en-AU" smtClean="0"/>
              <a:t>11/06/2017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3743324" y="1400174"/>
            <a:ext cx="5120640" cy="1476375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Freeform 7"/>
          <p:cNvSpPr>
            <a:spLocks noChangeAspect="1" noEditPoints="1"/>
          </p:cNvSpPr>
          <p:nvPr/>
        </p:nvSpPr>
        <p:spPr bwMode="auto">
          <a:xfrm>
            <a:off x="34289" y="136641"/>
            <a:ext cx="3326149" cy="6721359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733800" y="2895599"/>
            <a:ext cx="5129543" cy="2667001"/>
          </a:xfrm>
        </p:spPr>
        <p:txBody>
          <a:bodyPr anchor="t">
            <a:normAutofit/>
          </a:bodyPr>
          <a:lstStyle>
            <a:lvl1pPr>
              <a:defRPr kumimoji="0" lang="en-US" sz="4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11/06/2017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11/06/2017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5" y="1298448"/>
            <a:ext cx="4248150" cy="509587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15815" y="1298448"/>
            <a:ext cx="4248150" cy="509587"/>
          </a:xfrm>
        </p:spPr>
        <p:txBody>
          <a:bodyPr anchor="ctr">
            <a:normAutofit/>
          </a:bodyPr>
          <a:lstStyle>
            <a:lvl1pPr marL="0" indent="0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3E5C67D-AD48-4F88-9A05-A1E24339388A}" type="datetimeFigureOut">
              <a:rPr lang="en-AU" smtClean="0"/>
              <a:t>11/06/2017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11/06/2017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3E5C67D-AD48-4F88-9A05-A1E24339388A}" type="datetimeFigureOut">
              <a:rPr lang="en-AU" smtClean="0"/>
              <a:t>11/06/2017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2834640" cy="129844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11"/>
          <p:cNvSpPr>
            <a:spLocks noGrp="1"/>
          </p:cNvSpPr>
          <p:nvPr>
            <p:ph sz="quarter" idx="14"/>
          </p:nvPr>
        </p:nvSpPr>
        <p:spPr>
          <a:xfrm>
            <a:off x="3775935" y="533400"/>
            <a:ext cx="5063266" cy="570280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4" y="1539240"/>
            <a:ext cx="2834640" cy="4709160"/>
          </a:xfrm>
        </p:spPr>
        <p:txBody>
          <a:bodyPr>
            <a:normAutofit/>
          </a:bodyPr>
          <a:lstStyle>
            <a:lvl1pPr marL="0" indent="0">
              <a:buNone/>
              <a:defRPr lang="en-US" sz="1600" b="0" i="0" kern="1200" cap="none" spc="30" baseline="0" dirty="0" smtClean="0">
                <a:solidFill>
                  <a:schemeClr val="bg2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09950" y="0"/>
            <a:ext cx="5734050" cy="6858000"/>
          </a:xfrm>
        </p:spPr>
        <p:txBody>
          <a:bodyPr anchor="ctr" anchorCtr="0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3E5C67D-AD48-4F88-9A05-A1E24339388A}" type="datetimeFigureOut">
              <a:rPr lang="en-AU" smtClean="0"/>
              <a:t>11/06/2017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276224" y="228600"/>
            <a:ext cx="2834640" cy="129539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274320" y="1536192"/>
            <a:ext cx="2834640" cy="471220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6225" y="1295400"/>
            <a:ext cx="8591550" cy="49339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6225" y="6429375"/>
            <a:ext cx="21336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fld id="{D3E5C67D-AD48-4F88-9A05-A1E24339388A}" type="datetimeFigureOut">
              <a:rPr lang="en-AU" smtClean="0"/>
              <a:t>11/06/2017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3324" y="6429375"/>
            <a:ext cx="4086225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600" b="1">
                <a:solidFill>
                  <a:schemeClr val="tx2"/>
                </a:solidFill>
              </a:defRPr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</p:sldLayoutIdLst>
  <p:transition spd="slow">
    <p:push dir="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ts val="400"/>
        </a:spcBef>
        <a:buNone/>
        <a:defRPr sz="3600" b="0" kern="1200" cap="none" spc="0" baseline="0">
          <a:solidFill>
            <a:schemeClr val="tx2"/>
          </a:solidFill>
          <a:latin typeface="+mj-lt"/>
          <a:ea typeface="+mj-ea"/>
          <a:cs typeface="Tunga" pitchFamily="2"/>
        </a:defRPr>
      </a:lvl1pPr>
    </p:titleStyle>
    <p:bodyStyle>
      <a:lvl1pPr marL="171450" indent="-173736" algn="l" defTabSz="914400" rtl="0" eaLnBrk="1" latinLnBrk="0" hangingPunct="1">
        <a:spcBef>
          <a:spcPts val="600"/>
        </a:spcBef>
        <a:spcAft>
          <a:spcPts val="0"/>
        </a:spcAft>
        <a:buClr>
          <a:schemeClr val="accent1"/>
        </a:buClr>
        <a:buFont typeface="Arial" pitchFamily="34" charset="0"/>
        <a:buChar char="•"/>
        <a:defRPr sz="2200" b="0" i="0" kern="1200" cap="none" spc="30" baseline="0">
          <a:solidFill>
            <a:schemeClr val="tx2"/>
          </a:solidFill>
          <a:latin typeface="+mn-lt"/>
          <a:ea typeface="+mn-ea"/>
          <a:cs typeface="Tahoma" pitchFamily="34" charset="0"/>
        </a:defRPr>
      </a:lvl1pPr>
      <a:lvl2pPr marL="34448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51593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3pPr>
      <a:lvl4pPr marL="68897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86042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Tahoma" pitchFamily="34" charset="0"/>
        </a:defRPr>
      </a:lvl5pPr>
      <a:lvl6pPr marL="105156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23444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41732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160020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8064" y="1700808"/>
            <a:ext cx="3240360" cy="2520278"/>
          </a:xfrm>
        </p:spPr>
        <p:txBody>
          <a:bodyPr>
            <a:noAutofit/>
          </a:bodyPr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Our GCC </a:t>
            </a:r>
            <a:br>
              <a:rPr lang="en-AU" dirty="0" smtClean="0">
                <a:solidFill>
                  <a:schemeClr val="tx1"/>
                </a:solidFill>
              </a:rPr>
            </a:br>
            <a:r>
              <a:rPr lang="en-AU" dirty="0" smtClean="0">
                <a:solidFill>
                  <a:schemeClr val="tx1"/>
                </a:solidFill>
              </a:rPr>
              <a:t>Sponsor Child </a:t>
            </a:r>
            <a:r>
              <a:rPr lang="en-AU" dirty="0">
                <a:solidFill>
                  <a:schemeClr val="tx1"/>
                </a:solidFill>
              </a:rPr>
              <a:t/>
            </a:r>
            <a:br>
              <a:rPr lang="en-AU" dirty="0">
                <a:solidFill>
                  <a:schemeClr val="tx1"/>
                </a:solidFill>
              </a:rPr>
            </a:br>
            <a:r>
              <a:rPr lang="en-AU" dirty="0" smtClean="0">
                <a:solidFill>
                  <a:schemeClr val="tx1"/>
                </a:solidFill>
              </a:rPr>
              <a:t>- Lawrence </a:t>
            </a:r>
            <a:br>
              <a:rPr lang="en-AU" dirty="0" smtClean="0">
                <a:solidFill>
                  <a:schemeClr val="tx1"/>
                </a:solidFill>
              </a:rPr>
            </a:br>
            <a:r>
              <a:rPr lang="en-AU" dirty="0" smtClean="0">
                <a:solidFill>
                  <a:schemeClr val="tx1"/>
                </a:solidFill>
              </a:rPr>
              <a:t>with </a:t>
            </a:r>
            <a:r>
              <a:rPr lang="en-AU" dirty="0" err="1" smtClean="0">
                <a:solidFill>
                  <a:schemeClr val="tx1"/>
                </a:solidFill>
              </a:rPr>
              <a:t>Tadiwa</a:t>
            </a:r>
            <a:endParaRPr lang="en-AU" dirty="0">
              <a:solidFill>
                <a:schemeClr val="tx1"/>
              </a:solidFill>
            </a:endParaRPr>
          </a:p>
        </p:txBody>
      </p:sp>
      <p:pic>
        <p:nvPicPr>
          <p:cNvPr id="3" name="Picture 2" descr="Screen Shot 2017-02-17 at 10.17.06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548680"/>
            <a:ext cx="3771900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207720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3808" y="817582"/>
            <a:ext cx="5216460" cy="1747322"/>
          </a:xfrm>
        </p:spPr>
        <p:txBody>
          <a:bodyPr>
            <a:normAutofit/>
          </a:bodyPr>
          <a:lstStyle/>
          <a:p>
            <a:r>
              <a:rPr lang="en-AU" dirty="0" smtClean="0"/>
              <a:t>Building a future for children in Zimbabwe</a:t>
            </a:r>
            <a:endParaRPr lang="en-AU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3717032"/>
            <a:ext cx="3272874" cy="16356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1960" y="2565400"/>
            <a:ext cx="4064000" cy="365241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560" y="764704"/>
            <a:ext cx="2088232" cy="2232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614665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225" y="260648"/>
            <a:ext cx="8591550" cy="103475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 smtClean="0"/>
              <a:t>Houses are not like our houses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638" y="1431271"/>
            <a:ext cx="8594725" cy="4671733"/>
          </a:xfrm>
        </p:spPr>
      </p:pic>
    </p:spTree>
    <p:extLst>
      <p:ext uri="{BB962C8B-B14F-4D97-AF65-F5344CB8AC3E}">
        <p14:creationId xmlns:p14="http://schemas.microsoft.com/office/powerpoint/2010/main" val="2886154917"/>
      </p:ext>
    </p:extLst>
  </p:cSld>
  <p:clrMapOvr>
    <a:masterClrMapping/>
  </p:clrMapOvr>
  <p:transition spd="slow">
    <p:push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Some are made of brick, some are not.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898" y="2204864"/>
            <a:ext cx="9173898" cy="3292335"/>
          </a:xfrm>
        </p:spPr>
      </p:pic>
    </p:spTree>
    <p:extLst>
      <p:ext uri="{BB962C8B-B14F-4D97-AF65-F5344CB8AC3E}">
        <p14:creationId xmlns:p14="http://schemas.microsoft.com/office/powerpoint/2010/main" val="1828845712"/>
      </p:ext>
    </p:extLst>
  </p:cSld>
  <p:clrMapOvr>
    <a:masterClrMapping/>
  </p:clrMapOvr>
  <p:transition spd="slow">
    <p:push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This is common housing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917" y="1298575"/>
            <a:ext cx="8490167" cy="4937125"/>
          </a:xfrm>
        </p:spPr>
      </p:pic>
    </p:spTree>
    <p:extLst>
      <p:ext uri="{BB962C8B-B14F-4D97-AF65-F5344CB8AC3E}">
        <p14:creationId xmlns:p14="http://schemas.microsoft.com/office/powerpoint/2010/main" val="1809416147"/>
      </p:ext>
    </p:extLst>
  </p:cSld>
  <p:clrMapOvr>
    <a:masterClrMapping/>
  </p:clrMapOvr>
  <p:transition spd="slow">
    <p:push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Some houses are more like ours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56792"/>
            <a:ext cx="9144000" cy="5384353"/>
          </a:xfrm>
        </p:spPr>
      </p:pic>
    </p:spTree>
    <p:extLst>
      <p:ext uri="{BB962C8B-B14F-4D97-AF65-F5344CB8AC3E}">
        <p14:creationId xmlns:p14="http://schemas.microsoft.com/office/powerpoint/2010/main" val="708638180"/>
      </p:ext>
    </p:extLst>
  </p:cSld>
  <p:clrMapOvr>
    <a:masterClrMapping/>
  </p:clrMapOvr>
  <p:transition spd="slow">
    <p:push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964488" cy="745152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/>
              <a:t>THANK YOU for your generosity!</a:t>
            </a:r>
            <a:endParaRPr lang="en-US" sz="3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0" y="1"/>
            <a:ext cx="9126480" cy="6905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258596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620689"/>
            <a:ext cx="7416823" cy="720080"/>
          </a:xfrm>
        </p:spPr>
        <p:txBody>
          <a:bodyPr>
            <a:normAutofit/>
          </a:bodyPr>
          <a:lstStyle/>
          <a:p>
            <a:r>
              <a:rPr lang="en-AU" dirty="0" smtClean="0"/>
              <a:t>Pray for Lawrence this week.</a:t>
            </a:r>
            <a:endParaRPr lang="en-AU" dirty="0"/>
          </a:p>
        </p:txBody>
      </p:sp>
      <p:pic>
        <p:nvPicPr>
          <p:cNvPr id="3" name="Picture 2" descr="Screen Shot 2017-02-17 at 10.18.24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373795"/>
            <a:ext cx="5976664" cy="5484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790028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ho">
  <a:themeElements>
    <a:clrScheme name="SOHO">
      <a:dk1>
        <a:srgbClr val="2E2224"/>
      </a:dk1>
      <a:lt1>
        <a:sysClr val="window" lastClr="FFFFFF"/>
      </a:lt1>
      <a:dk2>
        <a:srgbClr val="48231E"/>
      </a:dk2>
      <a:lt2>
        <a:srgbClr val="CBD8DD"/>
      </a:lt2>
      <a:accent1>
        <a:srgbClr val="61625E"/>
      </a:accent1>
      <a:accent2>
        <a:srgbClr val="964D2C"/>
      </a:accent2>
      <a:accent3>
        <a:srgbClr val="66553E"/>
      </a:accent3>
      <a:accent4>
        <a:srgbClr val="848058"/>
      </a:accent4>
      <a:accent5>
        <a:srgbClr val="AFA14B"/>
      </a:accent5>
      <a:accent6>
        <a:srgbClr val="AD7D4D"/>
      </a:accent6>
      <a:hlink>
        <a:srgbClr val="FFDE66"/>
      </a:hlink>
      <a:folHlink>
        <a:srgbClr val="C0AEBC"/>
      </a:folHlink>
    </a:clrScheme>
    <a:fontScheme name="SOHO">
      <a:majorFont>
        <a:latin typeface="Candara"/>
        <a:ea typeface=""/>
        <a:cs typeface=""/>
        <a:font script="Jpan" typeface="ＭＳ Ｐゴシック"/>
        <a:font script="Hang" typeface="HY견명조"/>
        <a:font script="Hans" typeface="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HO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7000"/>
                <a:satMod val="150000"/>
              </a:schemeClr>
            </a:gs>
            <a:gs pos="30000">
              <a:schemeClr val="phClr">
                <a:shade val="94000"/>
                <a:satMod val="130000"/>
              </a:schemeClr>
            </a:gs>
            <a:gs pos="45000">
              <a:schemeClr val="phClr">
                <a:shade val="100000"/>
                <a:satMod val="120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4000"/>
                <a:satMod val="130000"/>
              </a:schemeClr>
            </a:gs>
            <a:gs pos="100000">
              <a:schemeClr val="phClr">
                <a:shade val="67000"/>
                <a:satMod val="15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700000"/>
            </a:lightRig>
          </a:scene3d>
          <a:sp3d contourW="19050">
            <a:bevelT w="31750" h="38100"/>
            <a:contourClr>
              <a:schemeClr val="phClr">
                <a:shade val="15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4000"/>
                <a:satMod val="210000"/>
              </a:schemeClr>
            </a:gs>
            <a:gs pos="40000">
              <a:schemeClr val="phClr">
                <a:tint val="72000"/>
                <a:shade val="99000"/>
                <a:satMod val="200000"/>
              </a:schemeClr>
            </a:gs>
            <a:gs pos="100000">
              <a:schemeClr val="phClr">
                <a:tint val="100000"/>
                <a:shade val="30000"/>
                <a:alpha val="100000"/>
                <a:satMod val="17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86000"/>
                <a:alpha val="90000"/>
              </a:schemeClr>
              <a:schemeClr val="phClr">
                <a:shade val="49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SOHO.thmx</Template>
  <TotalTime>6977</TotalTime>
  <Words>47</Words>
  <Application>Microsoft Macintosh PowerPoint</Application>
  <PresentationFormat>On-screen Show (4:3)</PresentationFormat>
  <Paragraphs>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Candara</vt:lpstr>
      <vt:lpstr>Tahoma</vt:lpstr>
      <vt:lpstr>Tunga</vt:lpstr>
      <vt:lpstr>Soho</vt:lpstr>
      <vt:lpstr>Our GCC  Sponsor Child  - Lawrence  with Tadiwa</vt:lpstr>
      <vt:lpstr>Building a future for children in Zimbabwe</vt:lpstr>
      <vt:lpstr>Houses are not like our houses </vt:lpstr>
      <vt:lpstr>Some are made of brick, some are not.</vt:lpstr>
      <vt:lpstr>This is common housing</vt:lpstr>
      <vt:lpstr>Some houses are more like ours</vt:lpstr>
      <vt:lpstr>THANK YOU for your generosity!</vt:lpstr>
      <vt:lpstr>Pray for Lawrence this week.</vt:lpstr>
    </vt:vector>
  </TitlesOfParts>
  <LinksUpToDate>false</LinksUpToDate>
  <SharedDoc>false</SharedDoc>
  <HyperlinksChanged>false</HyperlinksChanged>
  <AppVersion>15.0034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GCCC Sponsor Child</dc:title>
  <dc:creator>nicole.jen</dc:creator>
  <cp:lastModifiedBy>Microsoft Office User</cp:lastModifiedBy>
  <cp:revision>102</cp:revision>
  <dcterms:created xsi:type="dcterms:W3CDTF">2014-03-23T21:36:37Z</dcterms:created>
  <dcterms:modified xsi:type="dcterms:W3CDTF">2017-06-11T09:19:33Z</dcterms:modified>
</cp:coreProperties>
</file>